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73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9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522BE-9F31-4D45-9650-8EAB5BC8A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A88A18-7D7D-0440-AB4A-BCB40173B3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6829-69DE-434E-9692-2C2082E9A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39A20-606F-294F-911D-34C9E8DFC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F6EDD-A15B-B64F-908A-B018862BC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01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0B41F-D1A5-D94B-BC66-9028FC2EB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653C78-D3C9-CE4D-AE8C-37ACA0E4E6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88BCA-DA3E-8F4D-ABEE-01106D23F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84487-D841-E24F-8DF4-15DF237F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51CC6-C5DC-5848-95D4-7277F123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9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26A63E-6DF4-4D44-82CE-F7E0ACB3CE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5EC607-ADE5-A84E-A254-89F9028E5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94C1D-19D4-654A-B0CB-1FB102FCF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33D67-6C49-5940-B0C2-49E084394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33FC2-C3E8-154F-AC03-A5E3B368A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972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911E9-77AC-EC45-8929-623D92E90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93C7C-F7A3-AB42-A196-E739EBA72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CF6CA-E0C8-FA4A-B298-BBF153DEA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2ACDF-7739-D34D-9697-B6C135055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41AAC-B6E3-6F46-B593-E1C975055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6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27C64-B95C-1C42-9F34-21081664F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514C6-B9B8-024A-8B98-8A49106A4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087E7-D925-3F45-90C9-D439871A7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ED7A3-87EB-B040-8009-BE9EED94E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F7D39-C95E-734B-879E-81FC530DF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539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27D64-A51A-7C44-BCFD-0C6FE78D5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030DF-4954-2144-BF65-87F05B8BFE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4CA6E-031C-E746-9EBC-453CF14C9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AACE45-EBE4-C241-842D-3E40DF40F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2827DC-4911-4B44-AC77-8A7EE4A9F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AD109-A3AA-9A46-AB07-50EAC8F79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81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9803B-0FE6-D04B-8E93-82CF64596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5C630F-EADF-D04B-ACB6-32AD7A6ED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114EB9-A4D7-384B-BCFE-3751A374B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7D2028-8CF3-A247-A934-DC84749857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A48144-6761-C54F-BB5C-1BDE8E324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82715A-78C6-F04D-9008-04F1A1397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22D0E-C29F-6045-8E1A-2DCD7D120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2A6C52-5103-2642-B388-9813BFB8D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32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F8BBD-2142-2147-805F-EB90EB7B9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695621-EFA8-1B42-8B57-BDC2B1C0E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5FFA55-E81C-7D4E-966A-A0EDFE9DB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2833FE-95BD-7140-910E-F4ED3FC1B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1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6241F7-BD74-5D47-AF62-607D4C79A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7396CA-B589-C54A-A2EE-B9D12679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00D5C-FEF8-0343-82B2-69AD422FF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58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A374-F1E7-DA42-A1EF-95C5EF065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A195-5662-D549-BFF1-DFE5251AB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E2D9C-B91B-B649-AE1D-330E0956D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07F4D-014C-1447-9457-8C7D54963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40BA67-958C-E24D-9815-7035E59CF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55390-360C-414F-82B8-5F8CB0C9F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71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3F83-57FE-144A-AA14-9CB298489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AC4DC7-A115-474E-B7BB-FB797348E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E59D5-2716-8242-89F4-C0D00F295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1E390-BB1F-9447-88BE-C7E10C97C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A97EF3-E308-0549-85E4-998B10AD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A90E25-7FA0-204F-9209-3AE6EB221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51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A63B34-67F3-144A-A451-49D12AB2448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00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B999B4-2833-3C48-9B05-C74944473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3EA8F-B926-4149-835C-EEC25DAD0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E7B17-461A-DA4D-B222-391255D2C1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6BACB6-6084-194D-B74D-9A56F999FF93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44676-0161-7449-8581-B5D85E57DC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587AE-D348-504E-901E-3907FAA95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0BA5E-1F2E-244E-A647-B6FC182AFD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 Store Data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5900B8-6ABE-6346-9F07-15390E0CF3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Jason Yang</a:t>
            </a:r>
          </a:p>
          <a:p>
            <a:r>
              <a:rPr lang="en-US" dirty="0"/>
              <a:t>Friday, March 4</a:t>
            </a:r>
            <a:r>
              <a:rPr lang="en-US" baseline="30000" dirty="0"/>
              <a:t>th</a:t>
            </a:r>
            <a:r>
              <a:rPr lang="en-US" dirty="0"/>
              <a:t>, 2022</a:t>
            </a:r>
          </a:p>
        </p:txBody>
      </p:sp>
    </p:spTree>
    <p:extLst>
      <p:ext uri="{BB962C8B-B14F-4D97-AF65-F5344CB8AC3E}">
        <p14:creationId xmlns:p14="http://schemas.microsoft.com/office/powerpoint/2010/main" val="3268582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Opportunity in providing free app downloads to PMOF accounts</a:t>
            </a:r>
          </a:p>
        </p:txBody>
      </p:sp>
    </p:spTree>
    <p:extLst>
      <p:ext uri="{BB962C8B-B14F-4D97-AF65-F5344CB8AC3E}">
        <p14:creationId xmlns:p14="http://schemas.microsoft.com/office/powerpoint/2010/main" val="2008021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Diagram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0554" y="1947531"/>
            <a:ext cx="8340953" cy="4229216"/>
          </a:xfrm>
        </p:spPr>
      </p:pic>
    </p:spTree>
    <p:extLst>
      <p:ext uri="{BB962C8B-B14F-4D97-AF65-F5344CB8AC3E}">
        <p14:creationId xmlns:p14="http://schemas.microsoft.com/office/powerpoint/2010/main" val="2340259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251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16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25 </a:t>
            </a:r>
            <a:r>
              <a:rPr lang="en-US" dirty="0" err="1"/>
              <a:t>acct_id’s</a:t>
            </a:r>
            <a:r>
              <a:rPr lang="en-US" dirty="0"/>
              <a:t> without </a:t>
            </a:r>
            <a:r>
              <a:rPr lang="en-US" dirty="0" err="1"/>
              <a:t>payment_type</a:t>
            </a:r>
            <a:endParaRPr lang="en-US" dirty="0"/>
          </a:p>
          <a:p>
            <a:r>
              <a:rPr lang="en-US" dirty="0"/>
              <a:t>data gap on 2016-08-22 to 2016-08-24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907019-C686-8C40-A18D-13F995E44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006" y="3429000"/>
            <a:ext cx="3612947" cy="24247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A55098-36E9-C845-B13B-7099BC1F6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4847" y="3681249"/>
            <a:ext cx="2695072" cy="204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27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44</Words>
  <Application>Microsoft Macintosh PowerPoint</Application>
  <PresentationFormat>Widescreen</PresentationFormat>
  <Paragraphs>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App Store Data Challenge</vt:lpstr>
      <vt:lpstr>Executive Summary</vt:lpstr>
      <vt:lpstr>Schema Diagram</vt:lpstr>
      <vt:lpstr>PowerPoint Presentation</vt:lpstr>
      <vt:lpstr>PowerPoint Presentation</vt:lpstr>
      <vt:lpstr>Data Quality Issues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Store Data Challenge</dc:title>
  <dc:creator>Jason Yang</dc:creator>
  <cp:lastModifiedBy>Jason Yang</cp:lastModifiedBy>
  <cp:revision>5</cp:revision>
  <dcterms:created xsi:type="dcterms:W3CDTF">2022-03-01T02:08:33Z</dcterms:created>
  <dcterms:modified xsi:type="dcterms:W3CDTF">2022-03-01T02:31:12Z</dcterms:modified>
</cp:coreProperties>
</file>

<file path=docProps/thumbnail.jpeg>
</file>